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0bca3981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0bca3981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6b4266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6b4266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6b42669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6b42669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56b42669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56b42669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b61e9ef8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b61e9ef8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b61e9ef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b61e9ef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b61e9ef8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b61e9ef8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61e9ef8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61e9ef8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61e9ef81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61e9ef8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b61e9ef81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b61e9ef81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0a664575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0a66457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b61e9ef8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b61e9ef8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b61e9ef81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b61e9ef81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b61e9ef8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b61e9ef8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a6c758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a6c758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5a6c7587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5a6c7587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5a6c7587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5a6c7587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5a6c7587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5a6c7587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a6c7587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5a6c7587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0a664575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0a664575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a664575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a664575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0bca398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0bca398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5a6c7587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5a6c7587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5a6c7587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5a6c7587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bca398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bca398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bca3981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0bca3981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3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jp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4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Relationship Id="rId4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jpg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Relationship Id="rId4" Type="http://schemas.openxmlformats.org/officeDocument/2006/relationships/image" Target="../media/image24.jpg"/><Relationship Id="rId5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Relationship Id="rId4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4.jp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4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visual context materials for </a:t>
            </a:r>
            <a:r>
              <a:rPr i="1" lang="de" sz="2400"/>
              <a:t>stim_WP1_02_07_2019_final_contextSätze_PK_22_10_2019_km.xlsx  </a:t>
            </a:r>
            <a:r>
              <a:rPr lang="de" sz="2400"/>
              <a:t>(final item set)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Klauen</a:t>
            </a:r>
            <a:endParaRPr/>
          </a:p>
        </p:txBody>
      </p:sp>
      <p:sp>
        <p:nvSpPr>
          <p:cNvPr id="122" name="Google Shape;122;p22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Fingernägel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0" r="24081" t="0"/>
          <a:stretch/>
        </p:blipFill>
        <p:spPr>
          <a:xfrm>
            <a:off x="4695000" y="1522875"/>
            <a:ext cx="3065899" cy="269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b="17941" l="0" r="10674" t="20948"/>
          <a:stretch/>
        </p:blipFill>
        <p:spPr>
          <a:xfrm>
            <a:off x="867625" y="1522876"/>
            <a:ext cx="2624838" cy="269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Lauscher</a:t>
            </a:r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Ohren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12374" r="29309" t="0"/>
          <a:stretch/>
        </p:blipFill>
        <p:spPr>
          <a:xfrm>
            <a:off x="5195925" y="1154825"/>
            <a:ext cx="2437352" cy="31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175" y="1154825"/>
            <a:ext cx="1999531" cy="31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Kammern</a:t>
            </a:r>
            <a:endParaRPr/>
          </a:p>
        </p:txBody>
      </p:sp>
      <p:sp>
        <p:nvSpPr>
          <p:cNvPr id="138" name="Google Shape;138;p24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Gemächer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Stahlross</a:t>
            </a:r>
            <a:endParaRPr/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Fahrrad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2100" l="6009" r="54792" t="4528"/>
          <a:stretch/>
        </p:blipFill>
        <p:spPr>
          <a:xfrm>
            <a:off x="532600" y="854175"/>
            <a:ext cx="2697424" cy="4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 rotWithShape="1">
          <a:blip r:embed="rId4">
            <a:alphaModFix/>
          </a:blip>
          <a:srcRect b="8079" l="47765" r="14361" t="0"/>
          <a:stretch/>
        </p:blipFill>
        <p:spPr>
          <a:xfrm flipH="1">
            <a:off x="4732649" y="915250"/>
            <a:ext cx="2920115" cy="398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Plörre</a:t>
            </a:r>
            <a:endParaRPr/>
          </a:p>
        </p:txBody>
      </p:sp>
      <p:sp>
        <p:nvSpPr>
          <p:cNvPr id="152" name="Google Shape;152;p26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Getränke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3814" l="17230" r="38166" t="6435"/>
          <a:stretch/>
        </p:blipFill>
        <p:spPr>
          <a:xfrm>
            <a:off x="852175" y="1217400"/>
            <a:ext cx="2678275" cy="35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0" l="30989" r="16610" t="0"/>
          <a:stretch/>
        </p:blipFill>
        <p:spPr>
          <a:xfrm>
            <a:off x="5036975" y="1217400"/>
            <a:ext cx="2772118" cy="35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Funzel</a:t>
            </a:r>
            <a:endParaRPr/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Lampe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6575"/>
            <a:ext cx="4215898" cy="300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475" y="1006575"/>
            <a:ext cx="4507124" cy="30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Funzel</a:t>
            </a:r>
            <a:endParaRPr/>
          </a:p>
        </p:txBody>
      </p:sp>
      <p:sp>
        <p:nvSpPr>
          <p:cNvPr id="168" name="Google Shape;168;p28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Lampe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11455" l="5988" r="0" t="22094"/>
          <a:stretch/>
        </p:blipFill>
        <p:spPr>
          <a:xfrm>
            <a:off x="4527600" y="1006575"/>
            <a:ext cx="4502949" cy="26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 rotWithShape="1">
          <a:blip r:embed="rId4">
            <a:alphaModFix/>
          </a:blip>
          <a:srcRect b="0" l="4352" r="5524" t="0"/>
          <a:stretch/>
        </p:blipFill>
        <p:spPr>
          <a:xfrm>
            <a:off x="234350" y="1006575"/>
            <a:ext cx="4215900" cy="2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Köter</a:t>
            </a:r>
            <a:endParaRPr/>
          </a:p>
        </p:txBody>
      </p:sp>
      <p:sp>
        <p:nvSpPr>
          <p:cNvPr id="176" name="Google Shape;176;p29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Hund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45442" l="15526" r="42463" t="4143"/>
          <a:stretch/>
        </p:blipFill>
        <p:spPr>
          <a:xfrm>
            <a:off x="4973344" y="1154300"/>
            <a:ext cx="3962055" cy="31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4">
            <a:alphaModFix/>
          </a:blip>
          <a:srcRect b="0" l="11323" r="0" t="0"/>
          <a:stretch/>
        </p:blipFill>
        <p:spPr>
          <a:xfrm>
            <a:off x="356100" y="1154300"/>
            <a:ext cx="4215898" cy="316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Zigarre</a:t>
            </a:r>
            <a:endParaRPr/>
          </a:p>
        </p:txBody>
      </p:sp>
      <p:sp>
        <p:nvSpPr>
          <p:cNvPr id="184" name="Google Shape;184;p30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Kippe</a:t>
            </a:r>
            <a:endParaRPr/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13770" t="0"/>
          <a:stretch/>
        </p:blipFill>
        <p:spPr>
          <a:xfrm>
            <a:off x="152400" y="1006575"/>
            <a:ext cx="3956324" cy="30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475" y="1041600"/>
            <a:ext cx="4080425" cy="306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Schänke</a:t>
            </a:r>
            <a:endParaRPr/>
          </a:p>
        </p:txBody>
      </p:sp>
      <p:sp>
        <p:nvSpPr>
          <p:cNvPr id="192" name="Google Shape;192;p31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Kneipe 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 rotWithShape="1">
          <a:blip r:embed="rId3">
            <a:alphaModFix/>
          </a:blip>
          <a:srcRect b="0" l="22690" r="0" t="0"/>
          <a:stretch/>
        </p:blipFill>
        <p:spPr>
          <a:xfrm flipH="1">
            <a:off x="4678526" y="1120825"/>
            <a:ext cx="3986974" cy="29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 rotWithShape="1">
          <a:blip r:embed="rId4">
            <a:alphaModFix/>
          </a:blip>
          <a:srcRect b="0" l="0" r="27060" t="20299"/>
          <a:stretch/>
        </p:blipFill>
        <p:spPr>
          <a:xfrm>
            <a:off x="243475" y="1120813"/>
            <a:ext cx="3986976" cy="29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Behausung - außen</a:t>
            </a:r>
            <a:endParaRPr/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Wohnung - außen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2164" l="0" r="0" t="11715"/>
          <a:stretch/>
        </p:blipFill>
        <p:spPr>
          <a:xfrm>
            <a:off x="152400" y="1439100"/>
            <a:ext cx="4215899" cy="28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599" y="1439100"/>
            <a:ext cx="4470900" cy="2811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Mauken</a:t>
            </a:r>
            <a:endParaRPr/>
          </a:p>
        </p:txBody>
      </p:sp>
      <p:sp>
        <p:nvSpPr>
          <p:cNvPr id="200" name="Google Shape;200;p32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Füße</a:t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190" y="1469188"/>
            <a:ext cx="3731859" cy="279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4">
            <a:alphaModFix/>
          </a:blip>
          <a:srcRect b="33713" l="30781" r="39078" t="31898"/>
          <a:stretch/>
        </p:blipFill>
        <p:spPr>
          <a:xfrm>
            <a:off x="407796" y="1469200"/>
            <a:ext cx="3688680" cy="279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Wälzer</a:t>
            </a:r>
            <a:endParaRPr/>
          </a:p>
        </p:txBody>
      </p:sp>
      <p:sp>
        <p:nvSpPr>
          <p:cNvPr id="208" name="Google Shape;208;p33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Bücher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700" y="1387025"/>
            <a:ext cx="4375200" cy="2947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Pulle</a:t>
            </a:r>
            <a:endParaRPr/>
          </a:p>
        </p:txBody>
      </p:sp>
      <p:sp>
        <p:nvSpPr>
          <p:cNvPr id="215" name="Google Shape;215;p34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Flasche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 rotWithShape="1">
          <a:blip r:embed="rId3">
            <a:alphaModFix/>
          </a:blip>
          <a:srcRect b="0" l="22402" r="48316" t="4525"/>
          <a:stretch/>
        </p:blipFill>
        <p:spPr>
          <a:xfrm>
            <a:off x="5265225" y="832800"/>
            <a:ext cx="1849934" cy="40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 rotWithShape="1">
          <a:blip r:embed="rId4">
            <a:alphaModFix/>
          </a:blip>
          <a:srcRect b="8397" l="30158" r="26214" t="9107"/>
          <a:stretch/>
        </p:blipFill>
        <p:spPr>
          <a:xfrm>
            <a:off x="2654475" y="832799"/>
            <a:ext cx="1750024" cy="402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73" y="871850"/>
            <a:ext cx="2039227" cy="40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Moos</a:t>
            </a:r>
            <a:endParaRPr/>
          </a:p>
        </p:txBody>
      </p:sp>
      <p:sp>
        <p:nvSpPr>
          <p:cNvPr id="224" name="Google Shape;224;p35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Geld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6575"/>
            <a:ext cx="4338248" cy="289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4">
            <a:alphaModFix/>
          </a:blip>
          <a:srcRect b="0" l="3411" r="9782" t="0"/>
          <a:stretch/>
        </p:blipFill>
        <p:spPr>
          <a:xfrm>
            <a:off x="4663650" y="1006575"/>
            <a:ext cx="4397026" cy="289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Futter</a:t>
            </a:r>
            <a:endParaRPr/>
          </a:p>
        </p:txBody>
      </p:sp>
      <p:sp>
        <p:nvSpPr>
          <p:cNvPr id="232" name="Google Shape;232;p36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Essen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5673" l="0" r="11063" t="1320"/>
          <a:stretch/>
        </p:blipFill>
        <p:spPr>
          <a:xfrm>
            <a:off x="388325" y="1163325"/>
            <a:ext cx="3858276" cy="30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 rotWithShape="1">
          <a:blip r:embed="rId4">
            <a:alphaModFix/>
          </a:blip>
          <a:srcRect b="0" l="3825" r="8038" t="13322"/>
          <a:stretch/>
        </p:blipFill>
        <p:spPr>
          <a:xfrm>
            <a:off x="4444820" y="1163325"/>
            <a:ext cx="4617830" cy="30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Futter</a:t>
            </a:r>
            <a:endParaRPr/>
          </a:p>
        </p:txBody>
      </p:sp>
      <p:sp>
        <p:nvSpPr>
          <p:cNvPr id="240" name="Google Shape;240;p37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Essen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 rotWithShape="1">
          <a:blip r:embed="rId3">
            <a:alphaModFix/>
          </a:blip>
          <a:srcRect b="5673" l="0" r="11063" t="1320"/>
          <a:stretch/>
        </p:blipFill>
        <p:spPr>
          <a:xfrm>
            <a:off x="388325" y="1163325"/>
            <a:ext cx="3858276" cy="30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833" y="1163325"/>
            <a:ext cx="4035066" cy="30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Klo</a:t>
            </a:r>
            <a:endParaRPr/>
          </a:p>
        </p:txBody>
      </p:sp>
      <p:sp>
        <p:nvSpPr>
          <p:cNvPr id="248" name="Google Shape;248;p38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WC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06575"/>
            <a:ext cx="2656353" cy="398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 rotWithShape="1">
          <a:blip r:embed="rId4">
            <a:alphaModFix/>
          </a:blip>
          <a:srcRect b="10844" l="18094" r="17716" t="15679"/>
          <a:stretch/>
        </p:blipFill>
        <p:spPr>
          <a:xfrm flipH="1">
            <a:off x="4571996" y="1006574"/>
            <a:ext cx="2610559" cy="398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Schorle</a:t>
            </a:r>
            <a:endParaRPr/>
          </a:p>
        </p:txBody>
      </p:sp>
      <p:sp>
        <p:nvSpPr>
          <p:cNvPr id="256" name="Google Shape;256;p39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Brause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Behausung - innen</a:t>
            </a:r>
            <a:endParaRPr/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Wohnung - innen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22425"/>
            <a:ext cx="3964099" cy="262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13688"/>
          <a:stretch/>
        </p:blipFill>
        <p:spPr>
          <a:xfrm>
            <a:off x="152400" y="1422425"/>
            <a:ext cx="4125975" cy="2622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Grünzeug</a:t>
            </a:r>
            <a:endParaRPr/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Gemüse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7575"/>
            <a:ext cx="4316098" cy="2877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370513"/>
            <a:ext cx="4370702" cy="29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Pötte</a:t>
            </a:r>
            <a:endParaRPr/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Tassen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12967" l="0" r="0" t="9428"/>
          <a:stretch/>
        </p:blipFill>
        <p:spPr>
          <a:xfrm>
            <a:off x="311700" y="1513150"/>
            <a:ext cx="3710998" cy="287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>
            <a:alphaModFix/>
          </a:blip>
          <a:srcRect b="0" l="14825" r="14237" t="0"/>
          <a:stretch/>
        </p:blipFill>
        <p:spPr>
          <a:xfrm>
            <a:off x="4661500" y="1513150"/>
            <a:ext cx="3416803" cy="244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Kammern</a:t>
            </a:r>
            <a:endParaRPr/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Gemächer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Glubscher</a:t>
            </a:r>
            <a:endParaRPr/>
          </a:p>
        </p:txBody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Augen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41551" l="2648" r="60516" t="8633"/>
          <a:stretch/>
        </p:blipFill>
        <p:spPr>
          <a:xfrm>
            <a:off x="311700" y="1350450"/>
            <a:ext cx="3008049" cy="27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1255" l="0" r="58241" t="9705"/>
          <a:stretch/>
        </p:blipFill>
        <p:spPr>
          <a:xfrm>
            <a:off x="4680675" y="1448075"/>
            <a:ext cx="2852549" cy="26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Karre</a:t>
            </a:r>
            <a:endParaRPr/>
          </a:p>
        </p:txBody>
      </p:sp>
      <p:sp>
        <p:nvSpPr>
          <p:cNvPr id="106" name="Google Shape;106;p20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Auto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75" y="1162062"/>
            <a:ext cx="4215901" cy="281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600" y="1241759"/>
            <a:ext cx="4370701" cy="2659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Gäule</a:t>
            </a:r>
            <a:endParaRPr/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4572000" y="375075"/>
            <a:ext cx="42159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Pferde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27877" l="0" r="0" t="14452"/>
          <a:stretch/>
        </p:blipFill>
        <p:spPr>
          <a:xfrm>
            <a:off x="311700" y="1263025"/>
            <a:ext cx="3873100" cy="335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19172" r="0" t="0"/>
          <a:stretch/>
        </p:blipFill>
        <p:spPr>
          <a:xfrm flipH="1">
            <a:off x="4572000" y="1263025"/>
            <a:ext cx="3873099" cy="335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